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0A1BF-5C9A-4595-9B0F-DF9D7DED9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34BCC4-169D-484D-AAE4-80D7FD31E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2A83FE-C7D1-41AD-9961-FEC5A258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5736B7-0484-40FB-897B-C8568C6D5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40F827-0925-41A8-AB9C-420EE059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29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1AC85-45BC-4D6D-8A1F-8B527DED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F529F2-BCE6-4822-B03D-37FD3D6EF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5318CF-CF0B-414A-B1E5-77643651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3DFB41-9E54-4A8B-A9C8-FCDA86ED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8821A5-9AEE-4F85-8EE3-C4EE13FF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97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108EF0-B61F-4C32-B18F-3B4B57E26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A7773D-35A3-479C-B5A8-D379AEB32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0E09EA-4024-4360-B75E-1C5B7A3A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B9D8F2-58EB-49AF-8F66-B735C310D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AC476C-7599-4BF6-8AA3-306A3148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97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EA098-A012-465B-8070-1180007A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7AFF7C-E9B8-4975-837B-80AA5351F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748A0F-A42C-4F2A-BD62-1EFA3191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72BCFB-A74F-4194-ABD7-70928D587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D85DF2-C65E-4B9F-87D7-D9CC1C9F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67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C70EA-C181-4A07-BAB9-82941778F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52643E-004B-4049-B80F-19C2CB5B0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B7F752-3F5D-426E-81AB-586CB328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0DA79F-67C2-426C-AA48-A319548F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D8721A-33BE-4846-B8B9-4A631DCD9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757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C0FAB-847D-4841-B221-F9CA12460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E10EC1-F168-413E-9D81-7C149DE5F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0D5EB1-4FFE-4920-B0C5-9529D60FD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29E167-9802-4A2C-BBDB-837FBC24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0F337E-708B-4B93-B217-6BAA8B157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3BCE10-5DAA-403A-8407-4E0E0FFD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33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92A71-C8BB-40CC-80DD-48F9A571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1735E-FDA7-43BE-AC86-9178B0919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AC1C45-E8A0-4102-979E-A6AE89044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93BD5B-EBC2-4442-9E82-887BD2EA8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7533CA-7AC9-47BC-BC51-EC477FE74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DF6DC8-CAAC-4B40-827D-BB03366B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7241FE-6F03-469D-A90F-1BEB08C67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FD5380-FC93-426F-B971-0A2D8D8E3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4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67BA2-3E55-47E7-BF91-5D779471B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F0FE68-5174-4C4A-952C-C9504DBF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0E70AE-E35C-4692-9905-E4C64378A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3E51FD-A9A5-4CA4-8F14-081AF3A1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3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CEA9E9E-0A5C-4CCE-BEDC-F996F10F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3E5B45-8FE8-4919-ABA7-07312B9F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F14CD0-30EB-44E9-9700-C48006CD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988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CEB55-E937-45E1-A1D6-1240E75CE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B08EFF-6473-4A18-9DE6-83BC39E06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480B74-A459-4076-8CED-1DD3DB37C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B45953-55AB-4D78-8924-D3A47CFFA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C63703-C77C-4D3B-88A2-DD4676B5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B6EED0-2115-4B07-8CD2-99B3837C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39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10D80-96D9-49D4-B53F-9C49590C5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6A096A-E251-43FD-8A1C-092F5638A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FF7E53-5995-4D2E-A80A-FEE122F59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9F1F7A-0586-4814-A7CE-5BD1D9E8F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A2934F-D28C-4B59-AF05-CD92EC94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852B0E-A91A-484D-9CED-93946104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76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B60FE8-C4F9-4F49-AD38-53B12E9D3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8009CB-CAE6-4FF4-85D5-9DE3BF931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7B04A-13E2-4A65-B5A9-C1F93C381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3E31-E696-4395-A88A-D21F880310A5}" type="datetimeFigureOut">
              <a:rPr lang="es-CL" smtClean="0"/>
              <a:t>14-08-2023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0232F7-6843-473F-83C4-B039CE259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703FC-933C-4FDF-A4DC-54EAFD402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A37F7-C621-47AD-8329-AB817614AE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87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C498E-753D-4DD5-925C-EA8DDE21E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1409"/>
            <a:ext cx="9144000" cy="1018554"/>
          </a:xfrm>
        </p:spPr>
        <p:txBody>
          <a:bodyPr/>
          <a:lstStyle/>
          <a:p>
            <a:r>
              <a:rPr lang="es-MX" dirty="0"/>
              <a:t>Nombre investigación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6C4E8E-C912-413B-A6A8-8E7883C93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8607" y="3429000"/>
            <a:ext cx="6294783" cy="439356"/>
          </a:xfrm>
        </p:spPr>
        <p:txBody>
          <a:bodyPr>
            <a:normAutofit/>
          </a:bodyPr>
          <a:lstStyle/>
          <a:p>
            <a:r>
              <a:rPr lang="es-MX" dirty="0"/>
              <a:t>Nombre integrantes, Carrea a la que pertenecen</a:t>
            </a:r>
          </a:p>
          <a:p>
            <a:endParaRPr lang="es-CL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6423F560-FE24-459A-8BA3-6C5B9E6AB431}"/>
              </a:ext>
            </a:extLst>
          </p:cNvPr>
          <p:cNvSpPr txBox="1">
            <a:spLocks/>
          </p:cNvSpPr>
          <p:nvPr/>
        </p:nvSpPr>
        <p:spPr>
          <a:xfrm>
            <a:off x="2776331" y="4226751"/>
            <a:ext cx="6639338" cy="439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Universidad a la que pertenece el Equipo de trabajo</a:t>
            </a:r>
          </a:p>
          <a:p>
            <a:endParaRPr lang="es-CL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B738AD6E-23A9-4B6E-83DF-BCC914151CE6}"/>
              </a:ext>
            </a:extLst>
          </p:cNvPr>
          <p:cNvSpPr txBox="1">
            <a:spLocks/>
          </p:cNvSpPr>
          <p:nvPr/>
        </p:nvSpPr>
        <p:spPr>
          <a:xfrm>
            <a:off x="3992214" y="3868357"/>
            <a:ext cx="4207565" cy="439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Nombre Tutor o Tutora</a:t>
            </a:r>
          </a:p>
          <a:p>
            <a:endParaRPr lang="es-CL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0E05D8A-97D4-47AD-9C76-22545C5BB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402" y="557235"/>
            <a:ext cx="1413632" cy="5511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24B7065-408C-4E0A-B592-5C03515D09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672" y="297015"/>
            <a:ext cx="1018554" cy="101855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2D3B653-9EC4-4648-9388-CA189A9E46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781" y="297015"/>
            <a:ext cx="904109" cy="90410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2808092-AB96-4B58-BF05-9C5F1A7CD4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891" y="297015"/>
            <a:ext cx="904109" cy="904109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10E5A3A1-463B-476B-A32E-401933BCF300}"/>
              </a:ext>
            </a:extLst>
          </p:cNvPr>
          <p:cNvSpPr/>
          <p:nvPr/>
        </p:nvSpPr>
        <p:spPr>
          <a:xfrm>
            <a:off x="10972800" y="463826"/>
            <a:ext cx="904109" cy="644533"/>
          </a:xfrm>
          <a:prstGeom prst="rect">
            <a:avLst/>
          </a:prstGeom>
          <a:pattFill prst="wdDnDiag">
            <a:fgClr>
              <a:schemeClr val="bg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EF11CEDD-8D5D-4014-A439-9C05CB3CFD55}"/>
              </a:ext>
            </a:extLst>
          </p:cNvPr>
          <p:cNvCxnSpPr>
            <a:stCxn id="15" idx="2"/>
          </p:cNvCxnSpPr>
          <p:nvPr/>
        </p:nvCxnSpPr>
        <p:spPr>
          <a:xfrm>
            <a:off x="11424855" y="1108359"/>
            <a:ext cx="11771" cy="813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3CEA20C-CD9A-48F5-A58C-FE92A39DA821}"/>
              </a:ext>
            </a:extLst>
          </p:cNvPr>
          <p:cNvSpPr txBox="1"/>
          <p:nvPr/>
        </p:nvSpPr>
        <p:spPr>
          <a:xfrm>
            <a:off x="10535796" y="1845510"/>
            <a:ext cx="16208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Logo de la Universidad a la que pertenece si no corresponde a las 4 anteriores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486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BA760-9DF6-4A4D-8596-E5C49AB0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Elementos necesarios para considerar en la presentación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911B70-7D01-4147-9D8C-8C1ADC0A2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Objetivos General y Específicos</a:t>
            </a:r>
          </a:p>
          <a:p>
            <a:r>
              <a:rPr lang="es-MX" dirty="0"/>
              <a:t>Principales referentes teóricos </a:t>
            </a:r>
          </a:p>
          <a:p>
            <a:r>
              <a:rPr lang="es-MX" dirty="0"/>
              <a:t>Metodología de investigación</a:t>
            </a:r>
          </a:p>
          <a:p>
            <a:r>
              <a:rPr lang="es-MX" dirty="0"/>
              <a:t>Principales resultados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sz="2400" dirty="0"/>
              <a:t>La información puede ser entregada de la forma que el Equipo de Trabajo considere conveniente, pero debe encontrarse presente.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197295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78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Nombre investigación</vt:lpstr>
      <vt:lpstr>Elementos necesarios para considerar en la presentación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investigación</dc:title>
  <dc:creator>Ulagos</dc:creator>
  <cp:lastModifiedBy>Ulagos</cp:lastModifiedBy>
  <cp:revision>7</cp:revision>
  <dcterms:created xsi:type="dcterms:W3CDTF">2023-08-11T22:31:21Z</dcterms:created>
  <dcterms:modified xsi:type="dcterms:W3CDTF">2023-08-14T15:38:14Z</dcterms:modified>
</cp:coreProperties>
</file>